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5"/>
  </p:notesMasterIdLst>
  <p:sldIdLst>
    <p:sldId id="259" r:id="rId2"/>
    <p:sldId id="256" r:id="rId3"/>
    <p:sldId id="260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260" autoAdjust="0"/>
  </p:normalViewPr>
  <p:slideViewPr>
    <p:cSldViewPr snapToGrid="0">
      <p:cViewPr varScale="1">
        <p:scale>
          <a:sx n="82" d="100"/>
          <a:sy n="82" d="100"/>
        </p:scale>
        <p:origin x="8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C43595-6FCA-4DAA-82C1-D7873D431737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49CDF0-9ADE-4738-B7F6-E72E74DE1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93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9CDF0-9ADE-4738-B7F6-E72E74DE191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089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393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850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103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05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550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501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26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180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99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845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501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6E22A-D48D-4914-A13D-255BF331B7AA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323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9507" y="773723"/>
            <a:ext cx="9144000" cy="376787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Карта сети </a:t>
            </a:r>
            <a:br>
              <a:rPr lang="ru-RU" dirty="0" smtClean="0"/>
            </a:br>
            <a:r>
              <a:rPr lang="ru-RU" dirty="0" smtClean="0"/>
              <a:t>профильных 10 классов </a:t>
            </a:r>
            <a:br>
              <a:rPr lang="ru-RU" dirty="0" smtClean="0"/>
            </a:br>
            <a:r>
              <a:rPr lang="ru-RU" dirty="0" smtClean="0"/>
              <a:t>Азнакаевского муниципального района</a:t>
            </a:r>
            <a:br>
              <a:rPr lang="ru-RU" dirty="0" smtClean="0"/>
            </a:br>
            <a:r>
              <a:rPr lang="ru-RU" dirty="0" smtClean="0"/>
              <a:t> на 2020-2021 учебный год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12985" y="4868130"/>
            <a:ext cx="9144000" cy="165576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089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87086"/>
            <a:ext cx="9144000" cy="587828"/>
          </a:xfrm>
        </p:spPr>
        <p:txBody>
          <a:bodyPr>
            <a:normAutofit/>
          </a:bodyPr>
          <a:lstStyle/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470358"/>
              </p:ext>
            </p:extLst>
          </p:nvPr>
        </p:nvGraphicFramePr>
        <p:xfrm>
          <a:off x="586154" y="381000"/>
          <a:ext cx="10867291" cy="6106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06188"/>
                <a:gridCol w="4363179"/>
                <a:gridCol w="3497924"/>
              </a:tblGrid>
              <a:tr h="782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Профиль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Школы, в которых реализуется профиль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Профильный предмет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</a:tr>
              <a:tr h="39116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Технологический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Лицей №</a:t>
                      </a: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№3 </a:t>
                      </a:r>
                      <a:r>
                        <a:rPr lang="ru-RU" sz="2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г.Азнакаево</a:t>
                      </a:r>
                      <a:endParaRPr lang="ru-RU" sz="24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№5 </a:t>
                      </a:r>
                      <a:r>
                        <a:rPr lang="ru-RU" sz="2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г.Азнакаево</a:t>
                      </a:r>
                      <a:endParaRPr lang="ru-RU" sz="24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№7 </a:t>
                      </a:r>
                      <a:r>
                        <a:rPr lang="ru-RU" sz="2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г.Азнакаево</a:t>
                      </a:r>
                      <a:endParaRPr lang="ru-RU" sz="24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№6 </a:t>
                      </a:r>
                      <a:r>
                        <a:rPr lang="ru-RU" sz="240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г.Азнакаево</a:t>
                      </a:r>
                      <a:endParaRPr lang="ru-RU" sz="24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911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17348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Информатика и ИКТ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9116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Социально-экономический 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№2 </a:t>
                      </a:r>
                      <a:r>
                        <a:rPr lang="ru-RU" sz="2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г.Азнакаево</a:t>
                      </a:r>
                      <a:endParaRPr lang="ru-RU" sz="24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№7 </a:t>
                      </a:r>
                      <a:r>
                        <a:rPr lang="ru-RU" sz="2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г.Азнакаево</a:t>
                      </a:r>
                      <a:endParaRPr lang="ru-RU" sz="24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Гимназия </a:t>
                      </a:r>
                      <a:r>
                        <a:rPr lang="ru-RU" sz="2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г.Азнакаево</a:t>
                      </a:r>
                      <a:endParaRPr lang="ru-RU" sz="24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5646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9116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Гуманитарный 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№5 </a:t>
                      </a:r>
                      <a:r>
                        <a:rPr lang="ru-RU" sz="2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г.Азнакаево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язык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FFC000"/>
                    </a:solidFill>
                  </a:tcPr>
                </a:tc>
              </a:tr>
              <a:tr h="3911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FFC000"/>
                    </a:solidFill>
                  </a:tcPr>
                </a:tc>
              </a:tr>
              <a:tr h="3911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Право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883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27006" y="267124"/>
            <a:ext cx="8345593" cy="5893646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Универсальные классы:</a:t>
            </a:r>
            <a:b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№1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г.Азнакаево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№2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г.Азнакаево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№8 г.Азнакаево</a:t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№9 г.Азнакаево</a:t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№1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Актюбинский</a:t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№2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Актюбинский</a:t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№3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Актюбинский</a:t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п.Победа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с.Какре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Елга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с.Сарлы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с.Урсаево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с.Тумутук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с.Чалпы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с.Чубар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Абдуллово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с.Урманаево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512821" y="3687418"/>
            <a:ext cx="5942245" cy="2109937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871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</TotalTime>
  <Words>60</Words>
  <Application>Microsoft Office PowerPoint</Application>
  <PresentationFormat>Широкоэкранный</PresentationFormat>
  <Paragraphs>28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Тема Office</vt:lpstr>
      <vt:lpstr>  Карта сети  профильных 10 классов  Азнакаевского муниципального района  на 2020-2021 учебный год</vt:lpstr>
      <vt:lpstr>Презентация PowerPoint</vt:lpstr>
      <vt:lpstr>Универсальные классы: МБОУ СОШ №1 г.Азнакаево МБОУ СОШ №2 г.Азнакаево МБОУ СОШ №8 г.Азнакаево МБОУ СОШ №9 г.Азнакаево МБОУ СОШ №1 пгт Актюбинский МБОУ СОШ №2 пгт Актюбинский МБОУ СОШ №3 пгт Актюбинский МБОУ СОШ п.Победа МБОУ СОШ с.Какре Елга МБОУ СОШ с.Сарлы МБОУ СОШ с.Урсаево МБОУ СОШ с.Тумутук МБОУ СОШ с.Чалпы МБОУ СОШ с.Чубар Абдуллово МБОУ СОШ с.Урманаево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Сеть профильных 10 классов Азнакаевского муниципального района  на 2016-2017 учебный год</dc:title>
  <dc:creator>User</dc:creator>
  <cp:lastModifiedBy>User</cp:lastModifiedBy>
  <cp:revision>29</cp:revision>
  <dcterms:created xsi:type="dcterms:W3CDTF">2016-06-02T10:21:56Z</dcterms:created>
  <dcterms:modified xsi:type="dcterms:W3CDTF">2020-05-07T05:31:49Z</dcterms:modified>
</cp:coreProperties>
</file>